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1" r:id="rId5"/>
    <p:sldId id="272" r:id="rId6"/>
    <p:sldId id="273" r:id="rId7"/>
    <p:sldId id="274" r:id="rId8"/>
    <p:sldId id="270" r:id="rId9"/>
    <p:sldId id="276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57"/>
            <p14:sldId id="267"/>
            <p14:sldId id="271"/>
            <p14:sldId id="272"/>
            <p14:sldId id="273"/>
            <p14:sldId id="274"/>
            <p14:sldId id="270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8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31057"/>
            <a:ext cx="6428935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(Email)</a:t>
            </a:r>
            <a:endParaRPr lang="en-US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037" y="3045077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211" y="1009776"/>
            <a:ext cx="11558586" cy="517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hành động nào dưới đây giống như việc hét lên trong khi viết một bức thư điện tử?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chữ viết tắt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toàn chữ in hoa (Capital letters)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 các tiếng lóng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câu dài</a:t>
            </a: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49671" y="0"/>
            <a:ext cx="4742328" cy="92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4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789991" y="148254"/>
            <a:ext cx="8245255" cy="7983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5647765" y="808106"/>
            <a:ext cx="6421536" cy="87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2" name="TextBox 1031">
            <a:hlinkClick r:id="rId2" action="ppaction://hlinksldjump" tooltip="Nhấp chuột vào hình này, kết thúc Slide khi màn hình Yahoo! xuất hiện"/>
          </p:cNvPr>
          <p:cNvSpPr txBox="1"/>
          <p:nvPr/>
        </p:nvSpPr>
        <p:spPr>
          <a:xfrm>
            <a:off x="-30613" y="808106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774444" y="2299904"/>
            <a:ext cx="10963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google.com, yahoo.com).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Username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Password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mail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90" y="-45060"/>
            <a:ext cx="3295263" cy="235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57990" y="1684964"/>
            <a:ext cx="7196203" cy="4729283"/>
            <a:chOff x="2620150" y="1812236"/>
            <a:chExt cx="7196203" cy="4729283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0150" y="1812236"/>
              <a:ext cx="7196203" cy="4729283"/>
            </a:xfrm>
            <a:prstGeom prst="rect">
              <a:avLst/>
            </a:prstGeom>
          </p:spPr>
        </p:pic>
        <p:sp>
          <p:nvSpPr>
            <p:cNvPr id="6" name="Rounded Rectangular Callout 5"/>
            <p:cNvSpPr/>
            <p:nvPr/>
          </p:nvSpPr>
          <p:spPr>
            <a:xfrm>
              <a:off x="3665153" y="3096182"/>
              <a:ext cx="2727409" cy="741834"/>
            </a:xfrm>
            <a:prstGeom prst="wedgeRoundRectCallout">
              <a:avLst>
                <a:gd name="adj1" fmla="val -2121"/>
                <a:gd name="adj2" fmla="val -137964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email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ounded Rectangular Callout 11"/>
            <p:cNvSpPr/>
            <p:nvPr/>
          </p:nvSpPr>
          <p:spPr>
            <a:xfrm>
              <a:off x="6495618" y="3542260"/>
              <a:ext cx="2576035" cy="741834"/>
            </a:xfrm>
            <a:prstGeom prst="wedgeRoundRectCallout">
              <a:avLst>
                <a:gd name="adj1" fmla="val 41514"/>
                <a:gd name="adj2" fmla="val -116464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email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59610" y="1853113"/>
            <a:ext cx="9392961" cy="4544059"/>
            <a:chOff x="1023610" y="-466407"/>
            <a:chExt cx="9392961" cy="4544059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3610" y="-466407"/>
              <a:ext cx="9392961" cy="4544059"/>
            </a:xfrm>
            <a:prstGeom prst="rect">
              <a:avLst/>
            </a:prstGeom>
          </p:spPr>
        </p:pic>
        <p:sp>
          <p:nvSpPr>
            <p:cNvPr id="17" name="Rounded Rectangular Callout 16"/>
            <p:cNvSpPr/>
            <p:nvPr/>
          </p:nvSpPr>
          <p:spPr>
            <a:xfrm>
              <a:off x="2352478" y="972041"/>
              <a:ext cx="2727409" cy="741834"/>
            </a:xfrm>
            <a:prstGeom prst="wedgeRoundRectCallout">
              <a:avLst>
                <a:gd name="adj1" fmla="val 1022"/>
                <a:gd name="adj2" fmla="val -151446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địa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vụ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email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>
            <a:xfrm>
              <a:off x="7146712" y="1873210"/>
              <a:ext cx="2576035" cy="741834"/>
            </a:xfrm>
            <a:prstGeom prst="wedgeRoundRectCallout">
              <a:avLst>
                <a:gd name="adj1" fmla="val 40405"/>
                <a:gd name="adj2" fmla="val -122242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Nút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đăng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email</a:t>
              </a:r>
              <a:endParaRPr 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88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3" presetClass="emph" presetSubtype="6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00"/>
                            </p:stCondLst>
                            <p:childTnLst>
                              <p:par>
                                <p:cTn id="23" presetID="3" presetClass="emph" presetSubtype="6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900"/>
                            </p:stCondLst>
                            <p:childTnLst>
                              <p:par>
                                <p:cTn id="34" presetID="3" presetClass="emph" presetSubtype="10" repeatCount="indefinite" autoRev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4" grpId="0" uiExpand="1" build="allAtOnce"/>
      <p:bldP spid="14" grpId="1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0966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8"/>
          <p:cNvSpPr txBox="1">
            <a:spLocks/>
          </p:cNvSpPr>
          <p:nvPr/>
        </p:nvSpPr>
        <p:spPr>
          <a:xfrm>
            <a:off x="1676400" y="928649"/>
            <a:ext cx="10339796" cy="876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2" action="ppaction://hlinksldjump" tooltip="Nhấp chuột vào hình này, kết thúc Slide khi &quot;Thư tương ứng với đề mục&quot; xuất hiện"/>
          </p:cNvPr>
          <p:cNvSpPr txBox="1"/>
          <p:nvPr/>
        </p:nvSpPr>
        <p:spPr>
          <a:xfrm>
            <a:off x="137531" y="2959185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3" name="Mailbox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17" y="647251"/>
            <a:ext cx="10638130" cy="4623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Rectangular Callout 11"/>
          <p:cNvSpPr/>
          <p:nvPr/>
        </p:nvSpPr>
        <p:spPr>
          <a:xfrm>
            <a:off x="2808515" y="4903218"/>
            <a:ext cx="3204858" cy="741045"/>
          </a:xfrm>
          <a:prstGeom prst="wedgeRectCallout">
            <a:avLst>
              <a:gd name="adj1" fmla="val -51200"/>
              <a:gd name="adj2" fmla="val -89852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8860" y="2964428"/>
            <a:ext cx="2081212" cy="23119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/>
          <p:cNvSpPr/>
          <p:nvPr/>
        </p:nvSpPr>
        <p:spPr>
          <a:xfrm>
            <a:off x="7964767" y="4852471"/>
            <a:ext cx="2458403" cy="791792"/>
          </a:xfrm>
          <a:prstGeom prst="wedgeRectCallout">
            <a:avLst>
              <a:gd name="adj1" fmla="val -66381"/>
              <a:gd name="adj2" fmla="val -82266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400" dirty="0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endParaRPr lang="en-US" sz="2400" dirty="0">
              <a:solidFill>
                <a:schemeClr val="lt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56793" y="2959185"/>
            <a:ext cx="8145032" cy="163003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4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684494" y="1"/>
            <a:ext cx="8507506" cy="8573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6572250" y="894555"/>
            <a:ext cx="5619750" cy="678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8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8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2" action="ppaction://hlinksldjump" tooltip="Nhấp chuột vào hình này, kết thúc Slide khi &quot;Nút lệnh gửi thư&quot; xuất hiện"/>
          </p:cNvPr>
          <p:cNvSpPr txBox="1"/>
          <p:nvPr/>
        </p:nvSpPr>
        <p:spPr>
          <a:xfrm>
            <a:off x="3240526" y="4158359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5" name="Mai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97" y="1743173"/>
            <a:ext cx="5507912" cy="505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" name="To"/>
          <p:cNvSpPr/>
          <p:nvPr/>
        </p:nvSpPr>
        <p:spPr>
          <a:xfrm>
            <a:off x="1542042" y="1702831"/>
            <a:ext cx="2468880" cy="594360"/>
          </a:xfrm>
          <a:prstGeom prst="wedgeRectCallout">
            <a:avLst>
              <a:gd name="adj1" fmla="val 64802"/>
              <a:gd name="adj2" fmla="val 50842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6" name="Cc"/>
          <p:cNvSpPr/>
          <p:nvPr/>
        </p:nvSpPr>
        <p:spPr>
          <a:xfrm>
            <a:off x="1542042" y="2386131"/>
            <a:ext cx="2468880" cy="594360"/>
          </a:xfrm>
          <a:prstGeom prst="wedgeRectCallout">
            <a:avLst>
              <a:gd name="adj1" fmla="val 65562"/>
              <a:gd name="adj2" fmla="val 3529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7" name="Bcc"/>
          <p:cNvSpPr/>
          <p:nvPr/>
        </p:nvSpPr>
        <p:spPr>
          <a:xfrm>
            <a:off x="1542042" y="3069432"/>
            <a:ext cx="2468880" cy="594360"/>
          </a:xfrm>
          <a:prstGeom prst="wedgeRectCallout">
            <a:avLst>
              <a:gd name="adj1" fmla="val 64301"/>
              <a:gd name="adj2" fmla="val -49011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ẩn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danh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sao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8" name="Subject"/>
          <p:cNvSpPr/>
          <p:nvPr/>
        </p:nvSpPr>
        <p:spPr>
          <a:xfrm>
            <a:off x="6572250" y="2467863"/>
            <a:ext cx="2531409" cy="603156"/>
          </a:xfrm>
          <a:prstGeom prst="wedgeRectCallout">
            <a:avLst>
              <a:gd name="adj1" fmla="val -54686"/>
              <a:gd name="adj2" fmla="val 11652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Nhập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Font shape"/>
          <p:cNvSpPr/>
          <p:nvPr/>
        </p:nvSpPr>
        <p:spPr>
          <a:xfrm>
            <a:off x="4410634" y="5943601"/>
            <a:ext cx="2669241" cy="3538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ther shape"/>
          <p:cNvSpPr/>
          <p:nvPr/>
        </p:nvSpPr>
        <p:spPr>
          <a:xfrm>
            <a:off x="7167615" y="5943601"/>
            <a:ext cx="2204986" cy="3538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Font"/>
          <p:cNvSpPr/>
          <p:nvPr/>
        </p:nvSpPr>
        <p:spPr>
          <a:xfrm>
            <a:off x="1603954" y="5192525"/>
            <a:ext cx="2531409" cy="603156"/>
          </a:xfrm>
          <a:prstGeom prst="wedgeRectCallout">
            <a:avLst>
              <a:gd name="adj1" fmla="val 65367"/>
              <a:gd name="adj2" fmla="val 65243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font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Send"/>
          <p:cNvSpPr/>
          <p:nvPr/>
        </p:nvSpPr>
        <p:spPr>
          <a:xfrm>
            <a:off x="1603954" y="5943601"/>
            <a:ext cx="2531409" cy="603156"/>
          </a:xfrm>
          <a:prstGeom prst="wedgeRectCallout">
            <a:avLst>
              <a:gd name="adj1" fmla="val 59524"/>
              <a:gd name="adj2" fmla="val 42948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gửi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Content"/>
          <p:cNvSpPr txBox="1"/>
          <p:nvPr/>
        </p:nvSpPr>
        <p:spPr>
          <a:xfrm>
            <a:off x="4442571" y="3774328"/>
            <a:ext cx="5290579" cy="19389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thers"/>
          <p:cNvSpPr/>
          <p:nvPr/>
        </p:nvSpPr>
        <p:spPr>
          <a:xfrm>
            <a:off x="9372601" y="5192525"/>
            <a:ext cx="2531409" cy="603156"/>
          </a:xfrm>
          <a:prstGeom prst="wedgeRectCallout">
            <a:avLst>
              <a:gd name="adj1" fmla="val -48843"/>
              <a:gd name="adj2" fmla="val 109832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9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 animBg="1"/>
      <p:bldP spid="7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719918" y="0"/>
            <a:ext cx="7472082" cy="9010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8"/>
          <p:cNvSpPr txBox="1">
            <a:spLocks/>
          </p:cNvSpPr>
          <p:nvPr/>
        </p:nvSpPr>
        <p:spPr>
          <a:xfrm>
            <a:off x="2917260" y="901083"/>
            <a:ext cx="9046141" cy="851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4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78428" y="1654344"/>
            <a:ext cx="70135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(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2"/>
              </a:buBlip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3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0" y="3149975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2050" name="Receive email" descr="Image result for receive email onli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41" y="1958665"/>
            <a:ext cx="41814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" y="1902792"/>
            <a:ext cx="11861449" cy="2839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642763" y="5014585"/>
            <a:ext cx="2534771" cy="571500"/>
          </a:xfrm>
          <a:prstGeom prst="wedgeRoundRectCallout">
            <a:avLst>
              <a:gd name="adj1" fmla="val -54653"/>
              <a:gd name="adj2" fmla="val -1900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365792" y="2394183"/>
            <a:ext cx="2534771" cy="571500"/>
          </a:xfrm>
          <a:prstGeom prst="wedgeRoundRectCallout">
            <a:avLst>
              <a:gd name="adj1" fmla="val -58035"/>
              <a:gd name="adj2" fmla="val 2450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144791" y="3322344"/>
            <a:ext cx="2534771" cy="571500"/>
          </a:xfrm>
          <a:prstGeom prst="wedgeRoundRectCallout">
            <a:avLst>
              <a:gd name="adj1" fmla="val -83400"/>
              <a:gd name="adj2" fmla="val 162500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7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autoRev="1" fill="remov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5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9" dur="1000" autoRev="1" fill="remov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0" dur="1000" autoRev="1" fill="remov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1" dur="1000" autoRev="1" fill="remov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1000" autoRev="1" fill="remov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8" presetClass="exit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8" presetClass="exit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21" grpId="0" build="allAtOnce"/>
      <p:bldP spid="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4652682" y="0"/>
            <a:ext cx="7539318" cy="9065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81201" y="1039716"/>
            <a:ext cx="8486774" cy="10464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91440" bIns="91440">
            <a:spAutoFit/>
          </a:bodyPr>
          <a:lstStyle/>
          <a:p>
            <a:pPr algn="ctr">
              <a:buSzPct val="15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(Reply)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(Forward)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2" action="ppaction://hlinksldjump" tooltip="Nhấp chuột vào hình này, kết thúc Slide khi hình minh họa xuất hiện"/>
          </p:cNvPr>
          <p:cNvSpPr txBox="1"/>
          <p:nvPr/>
        </p:nvSpPr>
        <p:spPr>
          <a:xfrm>
            <a:off x="0" y="3828682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2468004" y="2189921"/>
            <a:ext cx="957897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(To)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Cc.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SzPct val="150000"/>
              <a:buBlip>
                <a:blip r:embed="rId3"/>
              </a:buBlip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Letter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4" y="3038379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7356" y="5210174"/>
            <a:ext cx="889467" cy="403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5758" y="2331473"/>
            <a:ext cx="8419669" cy="4287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291263" y="5876925"/>
            <a:ext cx="423862" cy="180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59017" y="5876925"/>
            <a:ext cx="732396" cy="180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773429" y="5876924"/>
            <a:ext cx="732396" cy="1809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368476" y="3438428"/>
            <a:ext cx="751961" cy="3287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3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00"/>
                            </p:stCondLst>
                            <p:childTnLst>
                              <p:par>
                                <p:cTn id="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0"/>
                            </p:stCondLst>
                            <p:childTnLst>
                              <p:par>
                                <p:cTn id="61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0" grpId="1" build="allAtOnce"/>
      <p:bldP spid="6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212540" y="1"/>
            <a:ext cx="5979459" cy="8266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7201" y="971472"/>
            <a:ext cx="886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SzPct val="150000"/>
              <a:buBlip>
                <a:blip r:embed="rId2"/>
              </a:buBlip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phải là hình thức giao tiếp thời gian thực vì nó có thể bị trễ trước khi nó được chuyển đến người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SzPct val="150000"/>
              <a:buBlip>
                <a:blip r:embed="rId2"/>
              </a:buBlip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SzPct val="150000"/>
              <a:buBlip>
                <a:blip r:embed="rId2"/>
              </a:buBlip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 tất cả chữ cái in hoa trong một bức thư giống như là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đang la hét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ct val="150000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SzPct val="150000"/>
              <a:buBlip>
                <a:blip r:embed="rId2"/>
              </a:buBlip>
            </a:pP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khi gởi thư, em cần kiểm tra lại lỗi chính tả, ngữ pháp và địa chỉ người nhận.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hlinkClick r:id="rId3" action="ppaction://hlinksldjump" tooltip="Nhấp chuột vào hình này, kết thúc Slide khi các ví dụ xuất hiện"/>
          </p:cNvPr>
          <p:cNvSpPr txBox="1"/>
          <p:nvPr/>
        </p:nvSpPr>
        <p:spPr>
          <a:xfrm>
            <a:off x="128588" y="3103366"/>
            <a:ext cx="55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3600" dirty="0"/>
          </a:p>
        </p:txBody>
      </p:sp>
      <p:pic>
        <p:nvPicPr>
          <p:cNvPr id="5122" name="Question mark" descr="Image result for Question mark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7" y="1924655"/>
            <a:ext cx="2431583" cy="30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400"/>
                            </p:stCondLst>
                            <p:childTnLst>
                              <p:par>
                                <p:cTn id="24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27" presetClass="emph" presetSubtype="0" repeatCount="indefinite" fill="remove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1000" autoRev="1" fill="remov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0" autoRev="1" fill="remov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0" autoRev="1" fill="remov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autoRev="1" fill="remov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983940" y="0"/>
            <a:ext cx="6208059" cy="92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9211" y="1314170"/>
            <a:ext cx="11558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 cho biết kiểu truyền thông nào là tốt nhất khi việc hồi đáp/trả lời không đòi hỏi phải thực hiện ngay?</a:t>
            </a:r>
          </a:p>
          <a:p>
            <a:pPr marL="10922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 điện tử (Email)</a:t>
            </a:r>
          </a:p>
          <a:p>
            <a:pPr marL="10922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 văn bản (Text message)</a:t>
            </a:r>
          </a:p>
          <a:p>
            <a:pPr marL="10922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ký trực tuyến (Blog)</a:t>
            </a:r>
          </a:p>
          <a:p>
            <a:pPr marL="1092200" marR="0" lvl="0" indent="-5715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 tức thời (Instant message)</a:t>
            </a:r>
          </a:p>
        </p:txBody>
      </p:sp>
    </p:spTree>
    <p:extLst>
      <p:ext uri="{BB962C8B-B14F-4D97-AF65-F5344CB8AC3E}">
        <p14:creationId xmlns:p14="http://schemas.microsoft.com/office/powerpoint/2010/main" val="11682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423" y="1184588"/>
            <a:ext cx="1155858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em, phần nào trong địa chỉ email dưới đây chỉ về 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ể</a:t>
            </a:r>
            <a:r>
              <a:rPr lang="vi-VN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 miền?</a:t>
            </a:r>
          </a:p>
          <a:p>
            <a:pPr marL="9779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josmith@ccilearning.com</a:t>
            </a:r>
          </a:p>
          <a:p>
            <a:pPr marL="9779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ccilearning.com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79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ccilearning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79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josmith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7900" marR="0" lvl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vi-VN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</a:t>
            </a: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marR="0" lvl="0" indent="-4000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endParaRPr lang="vi-VN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83940" y="0"/>
            <a:ext cx="6208059" cy="927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luyện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39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8" presetClass="exit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30896</TotalTime>
  <Words>583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Tìm hiểu kiến thức</vt:lpstr>
      <vt:lpstr>Hoạt động: Em có biết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Phat Tai Nguyen</cp:lastModifiedBy>
  <cp:revision>407</cp:revision>
  <dcterms:created xsi:type="dcterms:W3CDTF">2017-11-01T03:28:55Z</dcterms:created>
  <dcterms:modified xsi:type="dcterms:W3CDTF">2018-08-08T07:38:32Z</dcterms:modified>
</cp:coreProperties>
</file>